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58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6F9E009-BF47-4E10-85E1-C61B2E102B45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8422D8F-7274-45C5-8E9A-343E5835CC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E009-BF47-4E10-85E1-C61B2E102B45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2D8F-7274-45C5-8E9A-343E5835CC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E009-BF47-4E10-85E1-C61B2E102B45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2D8F-7274-45C5-8E9A-343E5835CC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E009-BF47-4E10-85E1-C61B2E102B45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2D8F-7274-45C5-8E9A-343E5835CC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E009-BF47-4E10-85E1-C61B2E102B45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2D8F-7274-45C5-8E9A-343E5835CC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E009-BF47-4E10-85E1-C61B2E102B45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2D8F-7274-45C5-8E9A-343E5835CC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F9E009-BF47-4E10-85E1-C61B2E102B45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422D8F-7274-45C5-8E9A-343E5835CC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6F9E009-BF47-4E10-85E1-C61B2E102B45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8422D8F-7274-45C5-8E9A-343E5835CC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E009-BF47-4E10-85E1-C61B2E102B45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2D8F-7274-45C5-8E9A-343E5835CC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E009-BF47-4E10-85E1-C61B2E102B45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2D8F-7274-45C5-8E9A-343E5835CC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E009-BF47-4E10-85E1-C61B2E102B45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2D8F-7274-45C5-8E9A-343E5835CC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6F9E009-BF47-4E10-85E1-C61B2E102B45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8422D8F-7274-45C5-8E9A-343E5835CC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Study Skills: Time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time management lead to better grades?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Prevents turning in late work or not turning work in at all</a:t>
            </a:r>
          </a:p>
          <a:p>
            <a:r>
              <a:rPr lang="en-US" dirty="0" smtClean="0"/>
              <a:t>Will lead to better quality work because you wont be hurried</a:t>
            </a:r>
          </a:p>
          <a:p>
            <a:r>
              <a:rPr lang="en-US" dirty="0" smtClean="0"/>
              <a:t>You will experience less stress </a:t>
            </a:r>
          </a:p>
          <a:p>
            <a:r>
              <a:rPr lang="en-US" dirty="0" smtClean="0"/>
              <a:t>You will experience less conflict with your teachers and, as a result, build better relationships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Tips for managing your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608576"/>
          </a:xfrm>
        </p:spPr>
        <p:txBody>
          <a:bodyPr>
            <a:normAutofit/>
          </a:bodyPr>
          <a:lstStyle/>
          <a:p>
            <a:r>
              <a:rPr lang="en-US" dirty="0" smtClean="0"/>
              <a:t>Stay off social networking sites when you have work to do</a:t>
            </a:r>
          </a:p>
          <a:p>
            <a:r>
              <a:rPr lang="en-US" dirty="0" smtClean="0"/>
              <a:t>Put your phone away while doing homework</a:t>
            </a:r>
          </a:p>
          <a:p>
            <a:r>
              <a:rPr lang="en-US" dirty="0" smtClean="0"/>
              <a:t>Prioritize your tasks</a:t>
            </a:r>
          </a:p>
          <a:p>
            <a:pPr lvl="1"/>
            <a:r>
              <a:rPr lang="en-US" dirty="0" smtClean="0"/>
              <a:t>Finish assignments in the order that they are due or perhaps your most difficult assignments first</a:t>
            </a:r>
          </a:p>
          <a:p>
            <a:r>
              <a:rPr lang="en-US" dirty="0" smtClean="0"/>
              <a:t>Designate a place to do your homework</a:t>
            </a:r>
          </a:p>
          <a:p>
            <a:r>
              <a:rPr lang="en-US" dirty="0" smtClean="0"/>
              <a:t>Keep a planner and mark down your assignments, the dates they are due, and extra-curricular activities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Make a daily check list of things that you have to do</a:t>
            </a:r>
          </a:p>
          <a:p>
            <a:r>
              <a:rPr lang="en-US" dirty="0" smtClean="0"/>
              <a:t>Use spare time during the school day to get homework done</a:t>
            </a:r>
          </a:p>
          <a:p>
            <a:r>
              <a:rPr lang="en-US" dirty="0" smtClean="0"/>
              <a:t>Find a study partner that is equally committed as you are</a:t>
            </a:r>
          </a:p>
          <a:p>
            <a:r>
              <a:rPr lang="en-US" dirty="0" smtClean="0"/>
              <a:t>Set up a reward system for yourself</a:t>
            </a:r>
          </a:p>
          <a:p>
            <a:pPr lvl="1"/>
            <a:r>
              <a:rPr lang="en-US" dirty="0" smtClean="0"/>
              <a:t>For example: After you complete an assignment, allow yourself 10 minutes on </a:t>
            </a:r>
            <a:r>
              <a:rPr lang="en-US" dirty="0" err="1" smtClean="0"/>
              <a:t>Facebook</a:t>
            </a:r>
            <a:r>
              <a:rPr lang="en-US" dirty="0" smtClean="0"/>
              <a:t> or go get a snack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Management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fill out the time management activity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Discussion about the activity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tips did you find most useful?</a:t>
            </a:r>
          </a:p>
          <a:p>
            <a:endParaRPr lang="en-US" dirty="0" smtClean="0"/>
          </a:p>
          <a:p>
            <a:r>
              <a:rPr lang="en-US" dirty="0" smtClean="0"/>
              <a:t>Which tips are you most likely to use?</a:t>
            </a:r>
          </a:p>
          <a:p>
            <a:endParaRPr lang="en-US" dirty="0" smtClean="0"/>
          </a:p>
          <a:p>
            <a:r>
              <a:rPr lang="en-US" dirty="0" smtClean="0"/>
              <a:t>Note that time management is a lifelong skill that will be helpful to you for the rest of your life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109</TotalTime>
  <Words>241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Georgia</vt:lpstr>
      <vt:lpstr>Trebuchet MS</vt:lpstr>
      <vt:lpstr>Wingdings 2</vt:lpstr>
      <vt:lpstr>Urban</vt:lpstr>
      <vt:lpstr>Study Skills: Time Management</vt:lpstr>
      <vt:lpstr>How can time management lead to better grades?</vt:lpstr>
      <vt:lpstr>Tips for managing your time</vt:lpstr>
      <vt:lpstr>Tips Continued</vt:lpstr>
      <vt:lpstr>Time Management Activity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Skills: Time Management</dc:title>
  <dc:creator>Ponder, Reginald</dc:creator>
  <cp:lastModifiedBy>Ponder, Reginald</cp:lastModifiedBy>
  <cp:revision>14</cp:revision>
  <dcterms:created xsi:type="dcterms:W3CDTF">2011-07-18T18:30:14Z</dcterms:created>
  <dcterms:modified xsi:type="dcterms:W3CDTF">2015-10-16T12:22:50Z</dcterms:modified>
</cp:coreProperties>
</file>